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49"/>
  </p:notesMasterIdLst>
  <p:handoutMasterIdLst>
    <p:handoutMasterId r:id="rId50"/>
  </p:handoutMasterIdLst>
  <p:sldIdLst>
    <p:sldId id="388" r:id="rId2"/>
    <p:sldId id="446" r:id="rId3"/>
    <p:sldId id="389" r:id="rId4"/>
    <p:sldId id="465" r:id="rId5"/>
    <p:sldId id="429" r:id="rId6"/>
    <p:sldId id="472" r:id="rId7"/>
    <p:sldId id="473" r:id="rId8"/>
    <p:sldId id="430" r:id="rId9"/>
    <p:sldId id="477" r:id="rId10"/>
    <p:sldId id="475" r:id="rId11"/>
    <p:sldId id="392" r:id="rId12"/>
    <p:sldId id="463" r:id="rId13"/>
    <p:sldId id="435" r:id="rId14"/>
    <p:sldId id="445" r:id="rId15"/>
    <p:sldId id="427" r:id="rId16"/>
    <p:sldId id="449" r:id="rId17"/>
    <p:sldId id="450" r:id="rId18"/>
    <p:sldId id="394" r:id="rId19"/>
    <p:sldId id="393" r:id="rId20"/>
    <p:sldId id="400" r:id="rId21"/>
    <p:sldId id="451" r:id="rId22"/>
    <p:sldId id="452" r:id="rId23"/>
    <p:sldId id="436" r:id="rId24"/>
    <p:sldId id="438" r:id="rId25"/>
    <p:sldId id="439" r:id="rId26"/>
    <p:sldId id="459" r:id="rId27"/>
    <p:sldId id="401" r:id="rId28"/>
    <p:sldId id="453" r:id="rId29"/>
    <p:sldId id="455" r:id="rId30"/>
    <p:sldId id="460" r:id="rId31"/>
    <p:sldId id="402" r:id="rId32"/>
    <p:sldId id="406" r:id="rId33"/>
    <p:sldId id="407" r:id="rId34"/>
    <p:sldId id="476" r:id="rId35"/>
    <p:sldId id="478" r:id="rId36"/>
    <p:sldId id="424" r:id="rId37"/>
    <p:sldId id="408" r:id="rId38"/>
    <p:sldId id="461" r:id="rId39"/>
    <p:sldId id="409" r:id="rId40"/>
    <p:sldId id="457" r:id="rId41"/>
    <p:sldId id="413" r:id="rId42"/>
    <p:sldId id="479" r:id="rId43"/>
    <p:sldId id="480" r:id="rId44"/>
    <p:sldId id="481" r:id="rId45"/>
    <p:sldId id="482" r:id="rId46"/>
    <p:sldId id="458" r:id="rId47"/>
    <p:sldId id="444" r:id="rId48"/>
  </p:sldIdLst>
  <p:sldSz cx="12192000" cy="6858000"/>
  <p:notesSz cx="7099300" cy="10234613"/>
  <p:custDataLst>
    <p:tags r:id="rId5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 autoAdjust="0"/>
    <p:restoredTop sz="84834" autoAdjust="0"/>
  </p:normalViewPr>
  <p:slideViewPr>
    <p:cSldViewPr>
      <p:cViewPr varScale="1">
        <p:scale>
          <a:sx n="60" d="100"/>
          <a:sy n="60" d="100"/>
        </p:scale>
        <p:origin x="78" y="9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Ziyuan" userId="a6f5ee56-1af3-4dfc-b152-69b5bc801b12" providerId="ADAL" clId="{9D2AB1FD-152A-483B-81C0-838E2CCB7981}"/>
    <pc:docChg chg="delSld">
      <pc:chgData name="LIU Ziyuan" userId="a6f5ee56-1af3-4dfc-b152-69b5bc801b12" providerId="ADAL" clId="{9D2AB1FD-152A-483B-81C0-838E2CCB7981}" dt="2021-02-19T10:29:16.760" v="6" actId="47"/>
      <pc:docMkLst>
        <pc:docMk/>
      </pc:docMkLst>
      <pc:sldChg chg="del">
        <pc:chgData name="LIU Ziyuan" userId="a6f5ee56-1af3-4dfc-b152-69b5bc801b12" providerId="ADAL" clId="{9D2AB1FD-152A-483B-81C0-838E2CCB7981}" dt="2021-02-19T10:29:16.760" v="6" actId="47"/>
        <pc:sldMkLst>
          <pc:docMk/>
          <pc:sldMk cId="0" sldId="422"/>
        </pc:sldMkLst>
      </pc:sldChg>
      <pc:sldChg chg="del">
        <pc:chgData name="LIU Ziyuan" userId="a6f5ee56-1af3-4dfc-b152-69b5bc801b12" providerId="ADAL" clId="{9D2AB1FD-152A-483B-81C0-838E2CCB7981}" dt="2021-02-19T10:15:10.955" v="0" actId="47"/>
        <pc:sldMkLst>
          <pc:docMk/>
          <pc:sldMk cId="893984300" sldId="466"/>
        </pc:sldMkLst>
      </pc:sldChg>
      <pc:sldChg chg="del">
        <pc:chgData name="LIU Ziyuan" userId="a6f5ee56-1af3-4dfc-b152-69b5bc801b12" providerId="ADAL" clId="{9D2AB1FD-152A-483B-81C0-838E2CCB7981}" dt="2021-02-19T10:17:50.678" v="1" actId="47"/>
        <pc:sldMkLst>
          <pc:docMk/>
          <pc:sldMk cId="235523697" sldId="467"/>
        </pc:sldMkLst>
      </pc:sldChg>
      <pc:sldChg chg="del">
        <pc:chgData name="LIU Ziyuan" userId="a6f5ee56-1af3-4dfc-b152-69b5bc801b12" providerId="ADAL" clId="{9D2AB1FD-152A-483B-81C0-838E2CCB7981}" dt="2021-02-19T10:19:16.004" v="2" actId="47"/>
        <pc:sldMkLst>
          <pc:docMk/>
          <pc:sldMk cId="2995650883" sldId="468"/>
        </pc:sldMkLst>
      </pc:sldChg>
      <pc:sldChg chg="del">
        <pc:chgData name="LIU Ziyuan" userId="a6f5ee56-1af3-4dfc-b152-69b5bc801b12" providerId="ADAL" clId="{9D2AB1FD-152A-483B-81C0-838E2CCB7981}" dt="2021-02-19T10:22:35.903" v="3" actId="47"/>
        <pc:sldMkLst>
          <pc:docMk/>
          <pc:sldMk cId="1667732819" sldId="469"/>
        </pc:sldMkLst>
      </pc:sldChg>
      <pc:sldChg chg="del">
        <pc:chgData name="LIU Ziyuan" userId="a6f5ee56-1af3-4dfc-b152-69b5bc801b12" providerId="ADAL" clId="{9D2AB1FD-152A-483B-81C0-838E2CCB7981}" dt="2021-02-19T10:23:46.765" v="4" actId="47"/>
        <pc:sldMkLst>
          <pc:docMk/>
          <pc:sldMk cId="2596723956" sldId="470"/>
        </pc:sldMkLst>
      </pc:sldChg>
      <pc:sldChg chg="del">
        <pc:chgData name="LIU Ziyuan" userId="a6f5ee56-1af3-4dfc-b152-69b5bc801b12" providerId="ADAL" clId="{9D2AB1FD-152A-483B-81C0-838E2CCB7981}" dt="2021-02-19T10:28:38.126" v="5" actId="47"/>
        <pc:sldMkLst>
          <pc:docMk/>
          <pc:sldMk cId="1456603982" sldId="4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3351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3" y="1371600"/>
            <a:ext cx="11263023" cy="4801690"/>
          </a:xfrm>
        </p:spPr>
        <p:txBody>
          <a:bodyPr/>
          <a:lstStyle/>
          <a:p>
            <a:r>
              <a:rPr lang="en-US" sz="2000" dirty="0"/>
              <a:t>Project 0: Python Tutorial</a:t>
            </a:r>
          </a:p>
          <a:p>
            <a:pPr lvl="1"/>
            <a:r>
              <a:rPr lang="en-US" sz="1900" dirty="0">
                <a:solidFill>
                  <a:srgbClr val="C00000"/>
                </a:solidFill>
              </a:rPr>
              <a:t>Due Friday at 5pm</a:t>
            </a:r>
          </a:p>
          <a:p>
            <a:pPr lvl="4"/>
            <a:endParaRPr lang="en-US" sz="1100" dirty="0"/>
          </a:p>
          <a:p>
            <a:pPr eaLnBrk="1" hangingPunct="1"/>
            <a:r>
              <a:rPr lang="en-US" sz="2000" dirty="0"/>
              <a:t>Math self-diagnostic on web --- optional, but important to check your preparedness for second half</a:t>
            </a:r>
          </a:p>
          <a:p>
            <a:pPr lvl="4"/>
            <a:endParaRPr lang="en-US" sz="1100" dirty="0"/>
          </a:p>
          <a:p>
            <a:pPr eaLnBrk="1" hangingPunct="1"/>
            <a:r>
              <a:rPr lang="en-US" sz="2000" dirty="0"/>
              <a:t>Sections</a:t>
            </a:r>
          </a:p>
          <a:p>
            <a:pPr lvl="1"/>
            <a:r>
              <a:rPr lang="en-US" sz="1600" dirty="0"/>
              <a:t>Sign-up Friday at 2pm on piazza</a:t>
            </a:r>
          </a:p>
          <a:p>
            <a:pPr lvl="1"/>
            <a:r>
              <a:rPr lang="en-US" sz="1600" dirty="0"/>
              <a:t>Start next week, can go to any, but have priority in your own</a:t>
            </a:r>
          </a:p>
          <a:p>
            <a:pPr lvl="4"/>
            <a:endParaRPr lang="en-US" sz="1100" dirty="0"/>
          </a:p>
          <a:p>
            <a:pPr eaLnBrk="1" hangingPunct="1"/>
            <a:r>
              <a:rPr lang="en-US" sz="2000" dirty="0"/>
              <a:t>Instructional accounts: after lecture, but not needed except if you use lab machines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80017" imgH="1607619" progId="MSPhotoEd.3">
                  <p:embed/>
                </p:oleObj>
              </mc:Choice>
              <mc:Fallback>
                <p:oleObj name="Photo Editor Photo" r:id="rId3" imgW="4580017" imgH="1607619" progId="MSPhotoEd.3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53333" progId="MSPhotoEd.3">
                  <p:embed/>
                </p:oleObj>
              </mc:Choice>
              <mc:Fallback>
                <p:oleObj name="Photo Editor Photo" r:id="rId5" imgW="4580017" imgH="1653333" progId="MSPhotoEd.3">
                  <p:embed/>
                  <p:pic>
                    <p:nvPicPr>
                      <p:cNvPr id="10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595258" imgH="1623201" progId="MSPhotoEd.3">
                  <p:embed/>
                </p:oleObj>
              </mc:Choice>
              <mc:Fallback>
                <p:oleObj name="Photo Editor Photo" r:id="rId2" imgW="4595258" imgH="1623201" progId="MSPhotoEd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20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 err="1">
                <a:solidFill>
                  <a:srgbClr val="C00000"/>
                </a:solidFill>
                <a:latin typeface="Calibri" pitchFamily="34" charset="0"/>
              </a:rPr>
              <a:t>replanning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37444</TotalTime>
  <Words>2206</Words>
  <Application>Microsoft Office PowerPoint</Application>
  <PresentationFormat>Widescreen</PresentationFormat>
  <Paragraphs>608</Paragraphs>
  <Slides>47</Slides>
  <Notes>12</Notes>
  <HiddenSlides>1</HiddenSlides>
  <MMClips>10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Times New Roman</vt:lpstr>
      <vt:lpstr>Wingdings</vt:lpstr>
      <vt:lpstr>dan-berkeley-nlp-v1</vt:lpstr>
      <vt:lpstr>Photo Editor Photo</vt:lpstr>
      <vt:lpstr>Announcements</vt:lpstr>
      <vt:lpstr>CS 188: 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LIU Ziyuan</cp:lastModifiedBy>
  <cp:revision>1997</cp:revision>
  <cp:lastPrinted>2014-01-23T07:59:40Z</cp:lastPrinted>
  <dcterms:created xsi:type="dcterms:W3CDTF">2004-08-27T04:16:05Z</dcterms:created>
  <dcterms:modified xsi:type="dcterms:W3CDTF">2021-02-19T10:29:24Z</dcterms:modified>
</cp:coreProperties>
</file>